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9" r:id="rId6"/>
    <p:sldId id="257" r:id="rId7"/>
    <p:sldId id="258" r:id="rId8"/>
    <p:sldId id="260" r:id="rId9"/>
    <p:sldId id="265" r:id="rId10"/>
    <p:sldId id="261" r:id="rId11"/>
    <p:sldId id="264" r:id="rId12"/>
    <p:sldId id="26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69" autoAdjust="0"/>
    <p:restoredTop sz="94660"/>
  </p:normalViewPr>
  <p:slideViewPr>
    <p:cSldViewPr snapToGrid="0" showGuides="1">
      <p:cViewPr varScale="1">
        <p:scale>
          <a:sx n="77" d="100"/>
          <a:sy n="77" d="100"/>
        </p:scale>
        <p:origin x="126" y="5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C4051-2A94-CE00-D3A2-52B967D9BC3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124FB4F-D953-90EA-2526-DDC707463D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E7788B0-87F7-B93C-42C6-A52075A52E4C}"/>
              </a:ext>
            </a:extLst>
          </p:cNvPr>
          <p:cNvSpPr>
            <a:spLocks noGrp="1"/>
          </p:cNvSpPr>
          <p:nvPr>
            <p:ph type="dt" sz="half" idx="10"/>
          </p:nvPr>
        </p:nvSpPr>
        <p:spPr/>
        <p:txBody>
          <a:bodyPr/>
          <a:lstStyle/>
          <a:p>
            <a:fld id="{AB29709F-70A2-451D-8AFF-5A247C3A0182}" type="datetimeFigureOut">
              <a:rPr lang="en-US" smtClean="0"/>
              <a:t>7/19/2025</a:t>
            </a:fld>
            <a:endParaRPr lang="en-US"/>
          </a:p>
        </p:txBody>
      </p:sp>
      <p:sp>
        <p:nvSpPr>
          <p:cNvPr id="5" name="Footer Placeholder 4">
            <a:extLst>
              <a:ext uri="{FF2B5EF4-FFF2-40B4-BE49-F238E27FC236}">
                <a16:creationId xmlns:a16="http://schemas.microsoft.com/office/drawing/2014/main" id="{BAE8A2F1-1E1A-F81E-6174-327A94A8AD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2E228C-BF41-66A8-B867-07FA415DF631}"/>
              </a:ext>
            </a:extLst>
          </p:cNvPr>
          <p:cNvSpPr>
            <a:spLocks noGrp="1"/>
          </p:cNvSpPr>
          <p:nvPr>
            <p:ph type="sldNum" sz="quarter" idx="12"/>
          </p:nvPr>
        </p:nvSpPr>
        <p:spPr/>
        <p:txBody>
          <a:bodyPr/>
          <a:lstStyle/>
          <a:p>
            <a:fld id="{896B6308-132B-46F1-AE47-57E4E7E927BD}" type="slidenum">
              <a:rPr lang="en-US" smtClean="0"/>
              <a:t>‹#›</a:t>
            </a:fld>
            <a:endParaRPr lang="en-US"/>
          </a:p>
        </p:txBody>
      </p:sp>
    </p:spTree>
    <p:extLst>
      <p:ext uri="{BB962C8B-B14F-4D97-AF65-F5344CB8AC3E}">
        <p14:creationId xmlns:p14="http://schemas.microsoft.com/office/powerpoint/2010/main" val="23495714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4CAC7-1C01-1C52-7F96-B9556533A6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B51F45-43E3-497B-4DB9-4359757947F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8A5F28-3179-5158-F595-FB699A66E0F0}"/>
              </a:ext>
            </a:extLst>
          </p:cNvPr>
          <p:cNvSpPr>
            <a:spLocks noGrp="1"/>
          </p:cNvSpPr>
          <p:nvPr>
            <p:ph type="dt" sz="half" idx="10"/>
          </p:nvPr>
        </p:nvSpPr>
        <p:spPr/>
        <p:txBody>
          <a:bodyPr/>
          <a:lstStyle/>
          <a:p>
            <a:fld id="{AB29709F-70A2-451D-8AFF-5A247C3A0182}" type="datetimeFigureOut">
              <a:rPr lang="en-US" smtClean="0"/>
              <a:t>7/19/2025</a:t>
            </a:fld>
            <a:endParaRPr lang="en-US"/>
          </a:p>
        </p:txBody>
      </p:sp>
      <p:sp>
        <p:nvSpPr>
          <p:cNvPr id="5" name="Footer Placeholder 4">
            <a:extLst>
              <a:ext uri="{FF2B5EF4-FFF2-40B4-BE49-F238E27FC236}">
                <a16:creationId xmlns:a16="http://schemas.microsoft.com/office/drawing/2014/main" id="{C089A9BC-4FDF-2A44-134A-BA7958063B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54F37E-74CB-22A2-86D4-264A0347C69A}"/>
              </a:ext>
            </a:extLst>
          </p:cNvPr>
          <p:cNvSpPr>
            <a:spLocks noGrp="1"/>
          </p:cNvSpPr>
          <p:nvPr>
            <p:ph type="sldNum" sz="quarter" idx="12"/>
          </p:nvPr>
        </p:nvSpPr>
        <p:spPr/>
        <p:txBody>
          <a:bodyPr/>
          <a:lstStyle/>
          <a:p>
            <a:fld id="{896B6308-132B-46F1-AE47-57E4E7E927BD}" type="slidenum">
              <a:rPr lang="en-US" smtClean="0"/>
              <a:t>‹#›</a:t>
            </a:fld>
            <a:endParaRPr lang="en-US"/>
          </a:p>
        </p:txBody>
      </p:sp>
    </p:spTree>
    <p:extLst>
      <p:ext uri="{BB962C8B-B14F-4D97-AF65-F5344CB8AC3E}">
        <p14:creationId xmlns:p14="http://schemas.microsoft.com/office/powerpoint/2010/main" val="733967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4CCD2-9CEF-C3F8-19DA-3DD0EE41F4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77572AC-5DA1-E5DF-255B-B7656985904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FB5E406-8373-8526-D5C1-47153D5F8225}"/>
              </a:ext>
            </a:extLst>
          </p:cNvPr>
          <p:cNvSpPr>
            <a:spLocks noGrp="1"/>
          </p:cNvSpPr>
          <p:nvPr>
            <p:ph type="dt" sz="half" idx="10"/>
          </p:nvPr>
        </p:nvSpPr>
        <p:spPr/>
        <p:txBody>
          <a:bodyPr/>
          <a:lstStyle/>
          <a:p>
            <a:fld id="{AB29709F-70A2-451D-8AFF-5A247C3A0182}" type="datetimeFigureOut">
              <a:rPr lang="en-US" smtClean="0"/>
              <a:t>7/19/2025</a:t>
            </a:fld>
            <a:endParaRPr lang="en-US"/>
          </a:p>
        </p:txBody>
      </p:sp>
      <p:sp>
        <p:nvSpPr>
          <p:cNvPr id="5" name="Footer Placeholder 4">
            <a:extLst>
              <a:ext uri="{FF2B5EF4-FFF2-40B4-BE49-F238E27FC236}">
                <a16:creationId xmlns:a16="http://schemas.microsoft.com/office/drawing/2014/main" id="{C0745F31-8DCC-6373-F274-1AA375AF63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B3C3DA-523A-E587-E1E9-D157BBDBFAF2}"/>
              </a:ext>
            </a:extLst>
          </p:cNvPr>
          <p:cNvSpPr>
            <a:spLocks noGrp="1"/>
          </p:cNvSpPr>
          <p:nvPr>
            <p:ph type="sldNum" sz="quarter" idx="12"/>
          </p:nvPr>
        </p:nvSpPr>
        <p:spPr/>
        <p:txBody>
          <a:bodyPr/>
          <a:lstStyle/>
          <a:p>
            <a:fld id="{896B6308-132B-46F1-AE47-57E4E7E927BD}" type="slidenum">
              <a:rPr lang="en-US" smtClean="0"/>
              <a:t>‹#›</a:t>
            </a:fld>
            <a:endParaRPr lang="en-US"/>
          </a:p>
        </p:txBody>
      </p:sp>
    </p:spTree>
    <p:extLst>
      <p:ext uri="{BB962C8B-B14F-4D97-AF65-F5344CB8AC3E}">
        <p14:creationId xmlns:p14="http://schemas.microsoft.com/office/powerpoint/2010/main" val="26946778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9C2F6-1D18-915E-EC6B-71EEDB97F3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AC39CB-B91D-125B-2FC2-4A2A9BDC399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B395580-F618-F69A-8743-E625ACBB14C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2861AC0-5521-921A-40F7-83F2D1D6BE00}"/>
              </a:ext>
            </a:extLst>
          </p:cNvPr>
          <p:cNvSpPr>
            <a:spLocks noGrp="1"/>
          </p:cNvSpPr>
          <p:nvPr>
            <p:ph type="dt" sz="half" idx="10"/>
          </p:nvPr>
        </p:nvSpPr>
        <p:spPr/>
        <p:txBody>
          <a:bodyPr/>
          <a:lstStyle/>
          <a:p>
            <a:fld id="{AB29709F-70A2-451D-8AFF-5A247C3A0182}" type="datetimeFigureOut">
              <a:rPr lang="en-US" smtClean="0"/>
              <a:t>7/19/2025</a:t>
            </a:fld>
            <a:endParaRPr lang="en-US"/>
          </a:p>
        </p:txBody>
      </p:sp>
      <p:sp>
        <p:nvSpPr>
          <p:cNvPr id="6" name="Footer Placeholder 5">
            <a:extLst>
              <a:ext uri="{FF2B5EF4-FFF2-40B4-BE49-F238E27FC236}">
                <a16:creationId xmlns:a16="http://schemas.microsoft.com/office/drawing/2014/main" id="{90364262-0DB4-8FB0-7B68-89A816ECE9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C36CBA-C31F-80CE-CBBC-183AA5E5A7B2}"/>
              </a:ext>
            </a:extLst>
          </p:cNvPr>
          <p:cNvSpPr>
            <a:spLocks noGrp="1"/>
          </p:cNvSpPr>
          <p:nvPr>
            <p:ph type="sldNum" sz="quarter" idx="12"/>
          </p:nvPr>
        </p:nvSpPr>
        <p:spPr/>
        <p:txBody>
          <a:bodyPr/>
          <a:lstStyle/>
          <a:p>
            <a:fld id="{896B6308-132B-46F1-AE47-57E4E7E927BD}" type="slidenum">
              <a:rPr lang="en-US" smtClean="0"/>
              <a:t>‹#›</a:t>
            </a:fld>
            <a:endParaRPr lang="en-US"/>
          </a:p>
        </p:txBody>
      </p:sp>
    </p:spTree>
    <p:extLst>
      <p:ext uri="{BB962C8B-B14F-4D97-AF65-F5344CB8AC3E}">
        <p14:creationId xmlns:p14="http://schemas.microsoft.com/office/powerpoint/2010/main" val="40340486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24CBC-40F7-BE96-2D62-A47E174EF6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BF6846F-637D-4540-D13F-0BE18AF019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CD0C6C8-D2B4-DA85-7DB7-1198FEE23D5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CD17A00-233D-8045-F40C-C19B76F97C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D8D4CFA-60E7-DCE6-E788-F101EB0B698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ABE56CA-03DE-3C3D-E808-6FC25FF0946A}"/>
              </a:ext>
            </a:extLst>
          </p:cNvPr>
          <p:cNvSpPr>
            <a:spLocks noGrp="1"/>
          </p:cNvSpPr>
          <p:nvPr>
            <p:ph type="dt" sz="half" idx="10"/>
          </p:nvPr>
        </p:nvSpPr>
        <p:spPr/>
        <p:txBody>
          <a:bodyPr/>
          <a:lstStyle/>
          <a:p>
            <a:fld id="{AB29709F-70A2-451D-8AFF-5A247C3A0182}" type="datetimeFigureOut">
              <a:rPr lang="en-US" smtClean="0"/>
              <a:t>7/19/2025</a:t>
            </a:fld>
            <a:endParaRPr lang="en-US"/>
          </a:p>
        </p:txBody>
      </p:sp>
      <p:sp>
        <p:nvSpPr>
          <p:cNvPr id="8" name="Footer Placeholder 7">
            <a:extLst>
              <a:ext uri="{FF2B5EF4-FFF2-40B4-BE49-F238E27FC236}">
                <a16:creationId xmlns:a16="http://schemas.microsoft.com/office/drawing/2014/main" id="{14164856-F995-E380-0A7B-5C1D3694FB4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0DE94C8-1473-21E9-B149-CA887231BF11}"/>
              </a:ext>
            </a:extLst>
          </p:cNvPr>
          <p:cNvSpPr>
            <a:spLocks noGrp="1"/>
          </p:cNvSpPr>
          <p:nvPr>
            <p:ph type="sldNum" sz="quarter" idx="12"/>
          </p:nvPr>
        </p:nvSpPr>
        <p:spPr/>
        <p:txBody>
          <a:bodyPr/>
          <a:lstStyle/>
          <a:p>
            <a:fld id="{896B6308-132B-46F1-AE47-57E4E7E927BD}" type="slidenum">
              <a:rPr lang="en-US" smtClean="0"/>
              <a:t>‹#›</a:t>
            </a:fld>
            <a:endParaRPr lang="en-US"/>
          </a:p>
        </p:txBody>
      </p:sp>
    </p:spTree>
    <p:extLst>
      <p:ext uri="{BB962C8B-B14F-4D97-AF65-F5344CB8AC3E}">
        <p14:creationId xmlns:p14="http://schemas.microsoft.com/office/powerpoint/2010/main" val="2950685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26A9E-693C-BCEC-7FBC-8E054396783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6175527-DD88-A802-EDA6-4157764D28D7}"/>
              </a:ext>
            </a:extLst>
          </p:cNvPr>
          <p:cNvSpPr>
            <a:spLocks noGrp="1"/>
          </p:cNvSpPr>
          <p:nvPr>
            <p:ph type="dt" sz="half" idx="10"/>
          </p:nvPr>
        </p:nvSpPr>
        <p:spPr/>
        <p:txBody>
          <a:bodyPr/>
          <a:lstStyle/>
          <a:p>
            <a:fld id="{AB29709F-70A2-451D-8AFF-5A247C3A0182}" type="datetimeFigureOut">
              <a:rPr lang="en-US" smtClean="0"/>
              <a:t>7/19/2025</a:t>
            </a:fld>
            <a:endParaRPr lang="en-US"/>
          </a:p>
        </p:txBody>
      </p:sp>
      <p:sp>
        <p:nvSpPr>
          <p:cNvPr id="4" name="Footer Placeholder 3">
            <a:extLst>
              <a:ext uri="{FF2B5EF4-FFF2-40B4-BE49-F238E27FC236}">
                <a16:creationId xmlns:a16="http://schemas.microsoft.com/office/drawing/2014/main" id="{21126617-80AB-5080-56B4-655E0B1F20C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1B376E-2403-4BB1-8E8B-97473E479CDF}"/>
              </a:ext>
            </a:extLst>
          </p:cNvPr>
          <p:cNvSpPr>
            <a:spLocks noGrp="1"/>
          </p:cNvSpPr>
          <p:nvPr>
            <p:ph type="sldNum" sz="quarter" idx="12"/>
          </p:nvPr>
        </p:nvSpPr>
        <p:spPr/>
        <p:txBody>
          <a:bodyPr/>
          <a:lstStyle/>
          <a:p>
            <a:fld id="{896B6308-132B-46F1-AE47-57E4E7E927BD}" type="slidenum">
              <a:rPr lang="en-US" smtClean="0"/>
              <a:t>‹#›</a:t>
            </a:fld>
            <a:endParaRPr lang="en-US"/>
          </a:p>
        </p:txBody>
      </p:sp>
    </p:spTree>
    <p:extLst>
      <p:ext uri="{BB962C8B-B14F-4D97-AF65-F5344CB8AC3E}">
        <p14:creationId xmlns:p14="http://schemas.microsoft.com/office/powerpoint/2010/main" val="28696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C0D767-69DF-FA6D-F5E8-371359042AC6}"/>
              </a:ext>
            </a:extLst>
          </p:cNvPr>
          <p:cNvSpPr>
            <a:spLocks noGrp="1"/>
          </p:cNvSpPr>
          <p:nvPr>
            <p:ph type="dt" sz="half" idx="10"/>
          </p:nvPr>
        </p:nvSpPr>
        <p:spPr/>
        <p:txBody>
          <a:bodyPr/>
          <a:lstStyle/>
          <a:p>
            <a:fld id="{AB29709F-70A2-451D-8AFF-5A247C3A0182}" type="datetimeFigureOut">
              <a:rPr lang="en-US" smtClean="0"/>
              <a:t>7/19/2025</a:t>
            </a:fld>
            <a:endParaRPr lang="en-US"/>
          </a:p>
        </p:txBody>
      </p:sp>
      <p:sp>
        <p:nvSpPr>
          <p:cNvPr id="3" name="Footer Placeholder 2">
            <a:extLst>
              <a:ext uri="{FF2B5EF4-FFF2-40B4-BE49-F238E27FC236}">
                <a16:creationId xmlns:a16="http://schemas.microsoft.com/office/drawing/2014/main" id="{3271F283-0CBC-06A0-A2D0-28C6392BC4B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8D1148B-FE4F-A5FB-27CA-70C7D0579B6D}"/>
              </a:ext>
            </a:extLst>
          </p:cNvPr>
          <p:cNvSpPr>
            <a:spLocks noGrp="1"/>
          </p:cNvSpPr>
          <p:nvPr>
            <p:ph type="sldNum" sz="quarter" idx="12"/>
          </p:nvPr>
        </p:nvSpPr>
        <p:spPr/>
        <p:txBody>
          <a:bodyPr/>
          <a:lstStyle/>
          <a:p>
            <a:fld id="{896B6308-132B-46F1-AE47-57E4E7E927BD}" type="slidenum">
              <a:rPr lang="en-US" smtClean="0"/>
              <a:t>‹#›</a:t>
            </a:fld>
            <a:endParaRPr lang="en-US"/>
          </a:p>
        </p:txBody>
      </p:sp>
    </p:spTree>
    <p:extLst>
      <p:ext uri="{BB962C8B-B14F-4D97-AF65-F5344CB8AC3E}">
        <p14:creationId xmlns:p14="http://schemas.microsoft.com/office/powerpoint/2010/main" val="786458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29CA7-4C79-9B15-37DA-6976BC486C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6ED2F06-5761-ADE6-EE2D-B2A85F5922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702F31-5BE2-5494-3F29-F3FF78D09F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35805F-9788-17E5-CCC9-C8A372A70BCC}"/>
              </a:ext>
            </a:extLst>
          </p:cNvPr>
          <p:cNvSpPr>
            <a:spLocks noGrp="1"/>
          </p:cNvSpPr>
          <p:nvPr>
            <p:ph type="dt" sz="half" idx="10"/>
          </p:nvPr>
        </p:nvSpPr>
        <p:spPr/>
        <p:txBody>
          <a:bodyPr/>
          <a:lstStyle/>
          <a:p>
            <a:fld id="{AB29709F-70A2-451D-8AFF-5A247C3A0182}" type="datetimeFigureOut">
              <a:rPr lang="en-US" smtClean="0"/>
              <a:t>7/19/2025</a:t>
            </a:fld>
            <a:endParaRPr lang="en-US"/>
          </a:p>
        </p:txBody>
      </p:sp>
      <p:sp>
        <p:nvSpPr>
          <p:cNvPr id="6" name="Footer Placeholder 5">
            <a:extLst>
              <a:ext uri="{FF2B5EF4-FFF2-40B4-BE49-F238E27FC236}">
                <a16:creationId xmlns:a16="http://schemas.microsoft.com/office/drawing/2014/main" id="{BBD819BA-3CE7-D8AB-0461-FD00D8EA47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9582F7-ABF4-28E8-145B-2531B861226C}"/>
              </a:ext>
            </a:extLst>
          </p:cNvPr>
          <p:cNvSpPr>
            <a:spLocks noGrp="1"/>
          </p:cNvSpPr>
          <p:nvPr>
            <p:ph type="sldNum" sz="quarter" idx="12"/>
          </p:nvPr>
        </p:nvSpPr>
        <p:spPr/>
        <p:txBody>
          <a:bodyPr/>
          <a:lstStyle/>
          <a:p>
            <a:fld id="{896B6308-132B-46F1-AE47-57E4E7E927BD}" type="slidenum">
              <a:rPr lang="en-US" smtClean="0"/>
              <a:t>‹#›</a:t>
            </a:fld>
            <a:endParaRPr lang="en-US"/>
          </a:p>
        </p:txBody>
      </p:sp>
    </p:spTree>
    <p:extLst>
      <p:ext uri="{BB962C8B-B14F-4D97-AF65-F5344CB8AC3E}">
        <p14:creationId xmlns:p14="http://schemas.microsoft.com/office/powerpoint/2010/main" val="1748869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B3B1F-253F-F42D-9BAA-54C2F6EF71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79D1247-4F87-A25F-CDFB-8B473998D1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D083239-5C43-01FB-8C6E-146D023D30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3760BE-B234-3894-1533-C335F84C8E27}"/>
              </a:ext>
            </a:extLst>
          </p:cNvPr>
          <p:cNvSpPr>
            <a:spLocks noGrp="1"/>
          </p:cNvSpPr>
          <p:nvPr>
            <p:ph type="dt" sz="half" idx="10"/>
          </p:nvPr>
        </p:nvSpPr>
        <p:spPr/>
        <p:txBody>
          <a:bodyPr/>
          <a:lstStyle/>
          <a:p>
            <a:fld id="{AB29709F-70A2-451D-8AFF-5A247C3A0182}" type="datetimeFigureOut">
              <a:rPr lang="en-US" smtClean="0"/>
              <a:t>7/19/2025</a:t>
            </a:fld>
            <a:endParaRPr lang="en-US"/>
          </a:p>
        </p:txBody>
      </p:sp>
      <p:sp>
        <p:nvSpPr>
          <p:cNvPr id="6" name="Footer Placeholder 5">
            <a:extLst>
              <a:ext uri="{FF2B5EF4-FFF2-40B4-BE49-F238E27FC236}">
                <a16:creationId xmlns:a16="http://schemas.microsoft.com/office/drawing/2014/main" id="{D5749E4A-5C2C-A4EF-5144-4C77509687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F66052-D0FD-9D25-0E3E-DBA34C6A9502}"/>
              </a:ext>
            </a:extLst>
          </p:cNvPr>
          <p:cNvSpPr>
            <a:spLocks noGrp="1"/>
          </p:cNvSpPr>
          <p:nvPr>
            <p:ph type="sldNum" sz="quarter" idx="12"/>
          </p:nvPr>
        </p:nvSpPr>
        <p:spPr/>
        <p:txBody>
          <a:bodyPr/>
          <a:lstStyle/>
          <a:p>
            <a:fld id="{896B6308-132B-46F1-AE47-57E4E7E927BD}" type="slidenum">
              <a:rPr lang="en-US" smtClean="0"/>
              <a:t>‹#›</a:t>
            </a:fld>
            <a:endParaRPr lang="en-US"/>
          </a:p>
        </p:txBody>
      </p:sp>
    </p:spTree>
    <p:extLst>
      <p:ext uri="{BB962C8B-B14F-4D97-AF65-F5344CB8AC3E}">
        <p14:creationId xmlns:p14="http://schemas.microsoft.com/office/powerpoint/2010/main" val="3145699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EB9D3-4E3F-B81C-905C-488881F4EE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9CDB718-9C5B-0835-D8C4-C2897FCEC45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0151C9-3F7F-0700-9550-016B5E24F0BB}"/>
              </a:ext>
            </a:extLst>
          </p:cNvPr>
          <p:cNvSpPr>
            <a:spLocks noGrp="1"/>
          </p:cNvSpPr>
          <p:nvPr>
            <p:ph type="dt" sz="half" idx="10"/>
          </p:nvPr>
        </p:nvSpPr>
        <p:spPr/>
        <p:txBody>
          <a:bodyPr/>
          <a:lstStyle/>
          <a:p>
            <a:fld id="{AB29709F-70A2-451D-8AFF-5A247C3A0182}" type="datetimeFigureOut">
              <a:rPr lang="en-US" smtClean="0"/>
              <a:t>7/19/2025</a:t>
            </a:fld>
            <a:endParaRPr lang="en-US"/>
          </a:p>
        </p:txBody>
      </p:sp>
      <p:sp>
        <p:nvSpPr>
          <p:cNvPr id="5" name="Footer Placeholder 4">
            <a:extLst>
              <a:ext uri="{FF2B5EF4-FFF2-40B4-BE49-F238E27FC236}">
                <a16:creationId xmlns:a16="http://schemas.microsoft.com/office/drawing/2014/main" id="{19045512-44D6-8016-6583-7E2F4E00AE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D49B8F-0486-27B0-326C-35C9AD9F8D67}"/>
              </a:ext>
            </a:extLst>
          </p:cNvPr>
          <p:cNvSpPr>
            <a:spLocks noGrp="1"/>
          </p:cNvSpPr>
          <p:nvPr>
            <p:ph type="sldNum" sz="quarter" idx="12"/>
          </p:nvPr>
        </p:nvSpPr>
        <p:spPr/>
        <p:txBody>
          <a:bodyPr/>
          <a:lstStyle/>
          <a:p>
            <a:fld id="{896B6308-132B-46F1-AE47-57E4E7E927BD}" type="slidenum">
              <a:rPr lang="en-US" smtClean="0"/>
              <a:t>‹#›</a:t>
            </a:fld>
            <a:endParaRPr lang="en-US"/>
          </a:p>
        </p:txBody>
      </p:sp>
    </p:spTree>
    <p:extLst>
      <p:ext uri="{BB962C8B-B14F-4D97-AF65-F5344CB8AC3E}">
        <p14:creationId xmlns:p14="http://schemas.microsoft.com/office/powerpoint/2010/main" val="2156942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8E7EA35-0434-B5BE-B59D-79D311C6C5F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7C6BD93-239C-AE39-5E2F-F1BBDEF2D2E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350B63-BF7E-E39F-6BF1-2E55191D0761}"/>
              </a:ext>
            </a:extLst>
          </p:cNvPr>
          <p:cNvSpPr>
            <a:spLocks noGrp="1"/>
          </p:cNvSpPr>
          <p:nvPr>
            <p:ph type="dt" sz="half" idx="10"/>
          </p:nvPr>
        </p:nvSpPr>
        <p:spPr/>
        <p:txBody>
          <a:bodyPr/>
          <a:lstStyle/>
          <a:p>
            <a:fld id="{AB29709F-70A2-451D-8AFF-5A247C3A0182}" type="datetimeFigureOut">
              <a:rPr lang="en-US" smtClean="0"/>
              <a:t>7/19/2025</a:t>
            </a:fld>
            <a:endParaRPr lang="en-US"/>
          </a:p>
        </p:txBody>
      </p:sp>
      <p:sp>
        <p:nvSpPr>
          <p:cNvPr id="5" name="Footer Placeholder 4">
            <a:extLst>
              <a:ext uri="{FF2B5EF4-FFF2-40B4-BE49-F238E27FC236}">
                <a16:creationId xmlns:a16="http://schemas.microsoft.com/office/drawing/2014/main" id="{62271C89-57E9-4982-2264-34488B3523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7953E1-F254-D992-CB99-FB381E2DCDB2}"/>
              </a:ext>
            </a:extLst>
          </p:cNvPr>
          <p:cNvSpPr>
            <a:spLocks noGrp="1"/>
          </p:cNvSpPr>
          <p:nvPr>
            <p:ph type="sldNum" sz="quarter" idx="12"/>
          </p:nvPr>
        </p:nvSpPr>
        <p:spPr/>
        <p:txBody>
          <a:bodyPr/>
          <a:lstStyle/>
          <a:p>
            <a:fld id="{896B6308-132B-46F1-AE47-57E4E7E927BD}" type="slidenum">
              <a:rPr lang="en-US" smtClean="0"/>
              <a:t>‹#›</a:t>
            </a:fld>
            <a:endParaRPr lang="en-US"/>
          </a:p>
        </p:txBody>
      </p:sp>
    </p:spTree>
    <p:extLst>
      <p:ext uri="{BB962C8B-B14F-4D97-AF65-F5344CB8AC3E}">
        <p14:creationId xmlns:p14="http://schemas.microsoft.com/office/powerpoint/2010/main" val="639681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783744-3633-2D3A-3B5A-FDA47FBADB9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EFE4E16-85CE-44D4-B85E-016DB9A736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8227BE-478F-12E4-B8EE-479C3A1C45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29709F-70A2-451D-8AFF-5A247C3A0182}" type="datetimeFigureOut">
              <a:rPr lang="en-US" smtClean="0"/>
              <a:t>7/19/2025</a:t>
            </a:fld>
            <a:endParaRPr lang="en-US"/>
          </a:p>
        </p:txBody>
      </p:sp>
      <p:sp>
        <p:nvSpPr>
          <p:cNvPr id="5" name="Footer Placeholder 4">
            <a:extLst>
              <a:ext uri="{FF2B5EF4-FFF2-40B4-BE49-F238E27FC236}">
                <a16:creationId xmlns:a16="http://schemas.microsoft.com/office/drawing/2014/main" id="{2ED8596D-AFEF-94E1-9C2F-24834EC448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348DEE1-3774-0E2A-8048-14B8CFAA02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6B6308-132B-46F1-AE47-57E4E7E927BD}" type="slidenum">
              <a:rPr lang="en-US" smtClean="0"/>
              <a:t>‹#›</a:t>
            </a:fld>
            <a:endParaRPr lang="en-US"/>
          </a:p>
        </p:txBody>
      </p:sp>
    </p:spTree>
    <p:extLst>
      <p:ext uri="{BB962C8B-B14F-4D97-AF65-F5344CB8AC3E}">
        <p14:creationId xmlns:p14="http://schemas.microsoft.com/office/powerpoint/2010/main" val="13191263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AD78558-F70F-6C91-0BCA-15E3CFF20A51}"/>
              </a:ext>
            </a:extLst>
          </p:cNvPr>
          <p:cNvPicPr>
            <a:picLocks noChangeAspect="1"/>
          </p:cNvPicPr>
          <p:nvPr/>
        </p:nvPicPr>
        <p:blipFill>
          <a:blip r:embed="rId2"/>
          <a:stretch>
            <a:fillRect/>
          </a:stretch>
        </p:blipFill>
        <p:spPr>
          <a:xfrm>
            <a:off x="0" y="0"/>
            <a:ext cx="12192000" cy="8841790"/>
          </a:xfrm>
          <a:prstGeom prst="rect">
            <a:avLst/>
          </a:prstGeom>
        </p:spPr>
      </p:pic>
      <p:sp>
        <p:nvSpPr>
          <p:cNvPr id="10" name="Title 9">
            <a:extLst>
              <a:ext uri="{FF2B5EF4-FFF2-40B4-BE49-F238E27FC236}">
                <a16:creationId xmlns:a16="http://schemas.microsoft.com/office/drawing/2014/main" id="{35E4231F-48BB-241C-425A-83CFA6C5E620}"/>
              </a:ext>
            </a:extLst>
          </p:cNvPr>
          <p:cNvSpPr>
            <a:spLocks noGrp="1"/>
          </p:cNvSpPr>
          <p:nvPr>
            <p:ph type="ctrTitle"/>
          </p:nvPr>
        </p:nvSpPr>
        <p:spPr/>
        <p:txBody>
          <a:bodyPr/>
          <a:lstStyle/>
          <a:p>
            <a:endParaRPr lang="en-US" dirty="0"/>
          </a:p>
        </p:txBody>
      </p:sp>
      <p:sp>
        <p:nvSpPr>
          <p:cNvPr id="12" name="Subtitle 11">
            <a:extLst>
              <a:ext uri="{FF2B5EF4-FFF2-40B4-BE49-F238E27FC236}">
                <a16:creationId xmlns:a16="http://schemas.microsoft.com/office/drawing/2014/main" id="{FB852B5F-018D-6143-A25D-11DF49931BEE}"/>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3782683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336AE2-E510-9AD3-F01B-55BFD8FD9D6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E78E0E7-8780-40BA-AE67-16031C137D2C}"/>
              </a:ext>
            </a:extLst>
          </p:cNvPr>
          <p:cNvPicPr>
            <a:picLocks noChangeAspect="1"/>
          </p:cNvPicPr>
          <p:nvPr/>
        </p:nvPicPr>
        <p:blipFill>
          <a:blip r:embed="rId2"/>
          <a:stretch>
            <a:fillRect/>
          </a:stretch>
        </p:blipFill>
        <p:spPr>
          <a:xfrm>
            <a:off x="0" y="0"/>
            <a:ext cx="12192000" cy="8841790"/>
          </a:xfrm>
          <a:prstGeom prst="rect">
            <a:avLst/>
          </a:prstGeom>
        </p:spPr>
      </p:pic>
      <p:sp>
        <p:nvSpPr>
          <p:cNvPr id="2" name="Title 1">
            <a:extLst>
              <a:ext uri="{FF2B5EF4-FFF2-40B4-BE49-F238E27FC236}">
                <a16:creationId xmlns:a16="http://schemas.microsoft.com/office/drawing/2014/main" id="{8BA9189C-3DEF-A1B2-78B9-55A57E34B9EA}"/>
              </a:ext>
            </a:extLst>
          </p:cNvPr>
          <p:cNvSpPr>
            <a:spLocks noGrp="1"/>
          </p:cNvSpPr>
          <p:nvPr>
            <p:ph type="title"/>
          </p:nvPr>
        </p:nvSpPr>
        <p:spPr>
          <a:xfrm>
            <a:off x="838200" y="500593"/>
            <a:ext cx="10515600" cy="718607"/>
          </a:xfrm>
        </p:spPr>
        <p:txBody>
          <a:bodyPr>
            <a:normAutofit fontScale="90000"/>
          </a:bodyPr>
          <a:lstStyle/>
          <a:p>
            <a:r>
              <a:rPr lang="en-US" sz="4400" b="1" dirty="0">
                <a:solidFill>
                  <a:schemeClr val="bg1"/>
                </a:solidFill>
              </a:rPr>
              <a:t>Judges 6:12</a:t>
            </a:r>
            <a:br>
              <a:rPr lang="en-US" sz="4400" b="1" dirty="0">
                <a:solidFill>
                  <a:schemeClr val="bg1"/>
                </a:solidFill>
              </a:rPr>
            </a:br>
            <a:endParaRPr lang="en-US" dirty="0">
              <a:solidFill>
                <a:schemeClr val="bg1"/>
              </a:solidFill>
            </a:endParaRPr>
          </a:p>
        </p:txBody>
      </p:sp>
      <p:sp>
        <p:nvSpPr>
          <p:cNvPr id="3" name="Content Placeholder 2">
            <a:extLst>
              <a:ext uri="{FF2B5EF4-FFF2-40B4-BE49-F238E27FC236}">
                <a16:creationId xmlns:a16="http://schemas.microsoft.com/office/drawing/2014/main" id="{8D910AA3-FF91-7D82-603B-16C89206F6D5}"/>
              </a:ext>
            </a:extLst>
          </p:cNvPr>
          <p:cNvSpPr>
            <a:spLocks noGrp="1"/>
          </p:cNvSpPr>
          <p:nvPr>
            <p:ph idx="1"/>
          </p:nvPr>
        </p:nvSpPr>
        <p:spPr>
          <a:xfrm>
            <a:off x="838200" y="1083732"/>
            <a:ext cx="10515600" cy="5093231"/>
          </a:xfrm>
        </p:spPr>
        <p:txBody>
          <a:bodyPr>
            <a:normAutofit/>
          </a:bodyPr>
          <a:lstStyle/>
          <a:p>
            <a:pPr marL="0" indent="0">
              <a:buNone/>
            </a:pPr>
            <a:r>
              <a:rPr lang="en-US" sz="6000" b="1" i="0" baseline="30000" dirty="0">
                <a:solidFill>
                  <a:srgbClr val="000000"/>
                </a:solidFill>
                <a:effectLst/>
                <a:latin typeface="system-ui"/>
              </a:rPr>
              <a:t>12 </a:t>
            </a:r>
            <a:r>
              <a:rPr lang="en-US" sz="6000" b="0" i="0" dirty="0">
                <a:solidFill>
                  <a:srgbClr val="000000"/>
                </a:solidFill>
                <a:effectLst/>
                <a:latin typeface="system-ui"/>
              </a:rPr>
              <a:t>When the angel of the </a:t>
            </a:r>
            <a:r>
              <a:rPr lang="en-US" sz="6000" b="0" i="0" cap="small" dirty="0">
                <a:solidFill>
                  <a:srgbClr val="000000"/>
                </a:solidFill>
                <a:effectLst/>
                <a:latin typeface="system-ui"/>
              </a:rPr>
              <a:t>Lord</a:t>
            </a:r>
            <a:r>
              <a:rPr lang="en-US" sz="6000" b="0" i="0" dirty="0">
                <a:solidFill>
                  <a:srgbClr val="000000"/>
                </a:solidFill>
                <a:effectLst/>
                <a:latin typeface="system-ui"/>
              </a:rPr>
              <a:t> appeared to Gideon, he said, “The </a:t>
            </a:r>
            <a:r>
              <a:rPr lang="en-US" sz="6000" b="0" i="0" cap="small" dirty="0">
                <a:solidFill>
                  <a:srgbClr val="000000"/>
                </a:solidFill>
                <a:effectLst/>
                <a:latin typeface="system-ui"/>
              </a:rPr>
              <a:t>Lord</a:t>
            </a:r>
            <a:r>
              <a:rPr lang="en-US" sz="6000" b="0" i="0" dirty="0">
                <a:solidFill>
                  <a:srgbClr val="000000"/>
                </a:solidFill>
                <a:effectLst/>
                <a:latin typeface="system-ui"/>
              </a:rPr>
              <a:t> is with you, mighty warrior.”</a:t>
            </a:r>
            <a:endParaRPr lang="en-US" sz="6000" dirty="0"/>
          </a:p>
        </p:txBody>
      </p:sp>
    </p:spTree>
    <p:extLst>
      <p:ext uri="{BB962C8B-B14F-4D97-AF65-F5344CB8AC3E}">
        <p14:creationId xmlns:p14="http://schemas.microsoft.com/office/powerpoint/2010/main" val="261070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E84AB-CA14-366D-EF00-275933C6C175}"/>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295CD076-F921-826A-E122-F62495863FE7}"/>
              </a:ext>
            </a:extLst>
          </p:cNvPr>
          <p:cNvPicPr>
            <a:picLocks noChangeAspect="1"/>
          </p:cNvPicPr>
          <p:nvPr/>
        </p:nvPicPr>
        <p:blipFill>
          <a:blip r:embed="rId2"/>
          <a:stretch>
            <a:fillRect/>
          </a:stretch>
        </p:blipFill>
        <p:spPr>
          <a:xfrm>
            <a:off x="0" y="0"/>
            <a:ext cx="12192000" cy="8841790"/>
          </a:xfrm>
          <a:prstGeom prst="rect">
            <a:avLst/>
          </a:prstGeom>
        </p:spPr>
      </p:pic>
      <p:sp>
        <p:nvSpPr>
          <p:cNvPr id="2" name="Title 1">
            <a:extLst>
              <a:ext uri="{FF2B5EF4-FFF2-40B4-BE49-F238E27FC236}">
                <a16:creationId xmlns:a16="http://schemas.microsoft.com/office/drawing/2014/main" id="{42037C23-DAFF-8A0B-E67B-2029608A152D}"/>
              </a:ext>
            </a:extLst>
          </p:cNvPr>
          <p:cNvSpPr>
            <a:spLocks noGrp="1"/>
          </p:cNvSpPr>
          <p:nvPr>
            <p:ph type="ctrTitle"/>
          </p:nvPr>
        </p:nvSpPr>
        <p:spPr>
          <a:xfrm>
            <a:off x="503433" y="1122362"/>
            <a:ext cx="10879269" cy="2885193"/>
          </a:xfrm>
        </p:spPr>
        <p:txBody>
          <a:bodyPr>
            <a:noAutofit/>
          </a:bodyPr>
          <a:lstStyle/>
          <a:p>
            <a:r>
              <a:rPr lang="en-US" sz="7200" dirty="0">
                <a:latin typeface="Adobe Heiti Std R" panose="020B0400000000000000" pitchFamily="34" charset="-128"/>
                <a:ea typeface="Adobe Heiti Std R" panose="020B0400000000000000" pitchFamily="34" charset="-128"/>
              </a:rPr>
              <a:t>Called to be </a:t>
            </a:r>
            <a:br>
              <a:rPr lang="en-US" sz="6600" dirty="0"/>
            </a:br>
            <a:r>
              <a:rPr lang="en-US" sz="15000" b="1" dirty="0">
                <a:solidFill>
                  <a:schemeClr val="bg1"/>
                </a:solidFill>
                <a:latin typeface="Bodoni MT Black" panose="02070A03080606020203" pitchFamily="18" charset="0"/>
              </a:rPr>
              <a:t>Victorious</a:t>
            </a:r>
            <a:endParaRPr lang="en-US" sz="6600" b="1" dirty="0">
              <a:solidFill>
                <a:schemeClr val="bg1"/>
              </a:solidFill>
              <a:latin typeface="Bodoni MT Black" panose="02070A03080606020203" pitchFamily="18" charset="0"/>
            </a:endParaRPr>
          </a:p>
        </p:txBody>
      </p:sp>
      <p:sp>
        <p:nvSpPr>
          <p:cNvPr id="3" name="Subtitle 2">
            <a:extLst>
              <a:ext uri="{FF2B5EF4-FFF2-40B4-BE49-F238E27FC236}">
                <a16:creationId xmlns:a16="http://schemas.microsoft.com/office/drawing/2014/main" id="{D643BD8B-A838-7761-E0A1-8266D21F47C5}"/>
              </a:ext>
            </a:extLst>
          </p:cNvPr>
          <p:cNvSpPr>
            <a:spLocks noGrp="1"/>
          </p:cNvSpPr>
          <p:nvPr>
            <p:ph type="subTitle" idx="1"/>
          </p:nvPr>
        </p:nvSpPr>
        <p:spPr>
          <a:xfrm>
            <a:off x="4289778" y="4421776"/>
            <a:ext cx="3375378" cy="1035756"/>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lnSpcReduction="10000"/>
          </a:bodyPr>
          <a:lstStyle/>
          <a:p>
            <a:r>
              <a:rPr lang="en-US" sz="3200" b="1" dirty="0"/>
              <a:t>Judges 6:12</a:t>
            </a:r>
          </a:p>
          <a:p>
            <a:r>
              <a:rPr lang="en-US" sz="3200" b="1" dirty="0"/>
              <a:t>Sis. Liezel</a:t>
            </a:r>
          </a:p>
        </p:txBody>
      </p:sp>
    </p:spTree>
    <p:extLst>
      <p:ext uri="{BB962C8B-B14F-4D97-AF65-F5344CB8AC3E}">
        <p14:creationId xmlns:p14="http://schemas.microsoft.com/office/powerpoint/2010/main" val="36340089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C37CA9E-0FDC-AE8D-B997-9751675094D3}"/>
              </a:ext>
            </a:extLst>
          </p:cNvPr>
          <p:cNvPicPr>
            <a:picLocks noChangeAspect="1"/>
          </p:cNvPicPr>
          <p:nvPr/>
        </p:nvPicPr>
        <p:blipFill>
          <a:blip r:embed="rId2"/>
          <a:stretch>
            <a:fillRect/>
          </a:stretch>
        </p:blipFill>
        <p:spPr>
          <a:xfrm>
            <a:off x="0" y="0"/>
            <a:ext cx="12192000" cy="8841790"/>
          </a:xfrm>
          <a:prstGeom prst="rect">
            <a:avLst/>
          </a:prstGeom>
        </p:spPr>
      </p:pic>
      <p:sp>
        <p:nvSpPr>
          <p:cNvPr id="2" name="Title 1">
            <a:extLst>
              <a:ext uri="{FF2B5EF4-FFF2-40B4-BE49-F238E27FC236}">
                <a16:creationId xmlns:a16="http://schemas.microsoft.com/office/drawing/2014/main" id="{B5914603-E656-0A10-6376-F95E9D1753DD}"/>
              </a:ext>
            </a:extLst>
          </p:cNvPr>
          <p:cNvSpPr>
            <a:spLocks noGrp="1"/>
          </p:cNvSpPr>
          <p:nvPr>
            <p:ph type="title"/>
          </p:nvPr>
        </p:nvSpPr>
        <p:spPr/>
        <p:txBody>
          <a:bodyPr>
            <a:normAutofit/>
          </a:bodyPr>
          <a:lstStyle/>
          <a:p>
            <a:r>
              <a:rPr lang="en-US" sz="5400" dirty="0">
                <a:solidFill>
                  <a:schemeClr val="bg1"/>
                </a:solidFill>
                <a:latin typeface="Franklin Gothic Demi" panose="020B0703020102020204" pitchFamily="34" charset="0"/>
                <a:ea typeface="Adobe Gothic Std B" panose="020B0800000000000000" pitchFamily="34" charset="-128"/>
              </a:rPr>
              <a:t>I. CHOSEN AMONG THE LEAST</a:t>
            </a:r>
          </a:p>
        </p:txBody>
      </p:sp>
      <p:sp>
        <p:nvSpPr>
          <p:cNvPr id="3" name="Content Placeholder 2">
            <a:extLst>
              <a:ext uri="{FF2B5EF4-FFF2-40B4-BE49-F238E27FC236}">
                <a16:creationId xmlns:a16="http://schemas.microsoft.com/office/drawing/2014/main" id="{4F5AB438-9B5C-79BE-E611-111847F03AF9}"/>
              </a:ext>
            </a:extLst>
          </p:cNvPr>
          <p:cNvSpPr>
            <a:spLocks noGrp="1"/>
          </p:cNvSpPr>
          <p:nvPr>
            <p:ph idx="1"/>
          </p:nvPr>
        </p:nvSpPr>
        <p:spPr>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pPr marL="0" indent="0">
              <a:buNone/>
            </a:pPr>
            <a:r>
              <a:rPr lang="en-US" sz="3600" dirty="0"/>
              <a:t>Judges 6:15</a:t>
            </a:r>
          </a:p>
          <a:p>
            <a:pPr marL="0" indent="0">
              <a:buNone/>
            </a:pPr>
            <a:r>
              <a:rPr lang="en-US" sz="4800" b="1" i="0" baseline="30000" dirty="0">
                <a:solidFill>
                  <a:schemeClr val="bg1"/>
                </a:solidFill>
                <a:effectLst/>
                <a:latin typeface="system-ui"/>
              </a:rPr>
              <a:t>15 </a:t>
            </a:r>
            <a:r>
              <a:rPr lang="en-US" sz="4800" b="0" i="0" dirty="0">
                <a:solidFill>
                  <a:schemeClr val="bg1"/>
                </a:solidFill>
                <a:effectLst/>
                <a:latin typeface="system-ui"/>
              </a:rPr>
              <a:t>“Pardon me, my lord,” Gideon replied, “but how can I save Israel? My clan is the weakest in Manasseh, and I am the least in my family.”</a:t>
            </a:r>
            <a:endParaRPr lang="en-US" sz="3200" dirty="0">
              <a:solidFill>
                <a:schemeClr val="bg1"/>
              </a:solidFill>
            </a:endParaRPr>
          </a:p>
        </p:txBody>
      </p:sp>
    </p:spTree>
    <p:extLst>
      <p:ext uri="{BB962C8B-B14F-4D97-AF65-F5344CB8AC3E}">
        <p14:creationId xmlns:p14="http://schemas.microsoft.com/office/powerpoint/2010/main" val="3787969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F69FA-D5EE-1A2E-E662-6CF4D9D85FD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A753856-8B37-BF55-9ACC-AFB85AD074C2}"/>
              </a:ext>
            </a:extLst>
          </p:cNvPr>
          <p:cNvPicPr>
            <a:picLocks noChangeAspect="1"/>
          </p:cNvPicPr>
          <p:nvPr/>
        </p:nvPicPr>
        <p:blipFill>
          <a:blip r:embed="rId2"/>
          <a:stretch>
            <a:fillRect/>
          </a:stretch>
        </p:blipFill>
        <p:spPr>
          <a:xfrm>
            <a:off x="0" y="0"/>
            <a:ext cx="12192000" cy="8841790"/>
          </a:xfrm>
          <a:prstGeom prst="rect">
            <a:avLst/>
          </a:prstGeom>
        </p:spPr>
      </p:pic>
      <p:sp>
        <p:nvSpPr>
          <p:cNvPr id="2" name="Title 1">
            <a:extLst>
              <a:ext uri="{FF2B5EF4-FFF2-40B4-BE49-F238E27FC236}">
                <a16:creationId xmlns:a16="http://schemas.microsoft.com/office/drawing/2014/main" id="{8D744E45-F02F-FC7A-6882-CB74D42BE326}"/>
              </a:ext>
            </a:extLst>
          </p:cNvPr>
          <p:cNvSpPr>
            <a:spLocks noGrp="1"/>
          </p:cNvSpPr>
          <p:nvPr>
            <p:ph type="title"/>
          </p:nvPr>
        </p:nvSpPr>
        <p:spPr/>
        <p:txBody>
          <a:bodyPr>
            <a:normAutofit/>
          </a:bodyPr>
          <a:lstStyle/>
          <a:p>
            <a:r>
              <a:rPr lang="en-US" sz="5400" dirty="0">
                <a:solidFill>
                  <a:schemeClr val="bg1"/>
                </a:solidFill>
                <a:latin typeface="Franklin Gothic Demi" panose="020B0703020102020204" pitchFamily="34" charset="0"/>
                <a:ea typeface="Adobe Gothic Std B" panose="020B0800000000000000" pitchFamily="34" charset="-128"/>
              </a:rPr>
              <a:t>II. MIRACLE IN THE FLEECE</a:t>
            </a:r>
          </a:p>
        </p:txBody>
      </p:sp>
      <p:sp>
        <p:nvSpPr>
          <p:cNvPr id="3" name="Content Placeholder 2">
            <a:extLst>
              <a:ext uri="{FF2B5EF4-FFF2-40B4-BE49-F238E27FC236}">
                <a16:creationId xmlns:a16="http://schemas.microsoft.com/office/drawing/2014/main" id="{F0E006CB-F78D-F587-F3EF-A16E04017407}"/>
              </a:ext>
            </a:extLst>
          </p:cNvPr>
          <p:cNvSpPr>
            <a:spLocks noGrp="1"/>
          </p:cNvSpPr>
          <p:nvPr>
            <p:ph idx="1"/>
          </p:nvPr>
        </p:nvSpPr>
        <p:spPr>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lnSpcReduction="10000"/>
          </a:bodyPr>
          <a:lstStyle/>
          <a:p>
            <a:pPr marL="0" indent="0">
              <a:buNone/>
            </a:pPr>
            <a:r>
              <a:rPr lang="en-US" sz="3600" dirty="0"/>
              <a:t>Judges 6:36-40</a:t>
            </a:r>
          </a:p>
          <a:p>
            <a:pPr marL="0" indent="0">
              <a:buNone/>
            </a:pPr>
            <a:r>
              <a:rPr lang="en-US" sz="3600" b="1" i="0" baseline="30000" dirty="0">
                <a:solidFill>
                  <a:schemeClr val="bg1"/>
                </a:solidFill>
                <a:effectLst/>
                <a:latin typeface="system-ui"/>
              </a:rPr>
              <a:t>36 </a:t>
            </a:r>
            <a:r>
              <a:rPr lang="en-US" sz="3600" b="0" i="0" dirty="0">
                <a:solidFill>
                  <a:schemeClr val="bg1"/>
                </a:solidFill>
                <a:effectLst/>
                <a:latin typeface="system-ui"/>
              </a:rPr>
              <a:t>Gideon said to God, “If you will save Israel by my hand as you have promised— </a:t>
            </a:r>
            <a:r>
              <a:rPr lang="en-US" sz="3600" b="1" i="0" baseline="30000" dirty="0">
                <a:solidFill>
                  <a:schemeClr val="bg1"/>
                </a:solidFill>
                <a:effectLst/>
                <a:latin typeface="system-ui"/>
              </a:rPr>
              <a:t>37 </a:t>
            </a:r>
            <a:r>
              <a:rPr lang="en-US" sz="3600" b="0" i="0" dirty="0">
                <a:solidFill>
                  <a:schemeClr val="bg1"/>
                </a:solidFill>
                <a:effectLst/>
                <a:latin typeface="system-ui"/>
              </a:rPr>
              <a:t>look, I will place a wool fleece on the threshing floor. If there is dew only on the fleece and all the ground is dry, then I will know that you will save Israel by my hand, as you said.” </a:t>
            </a:r>
            <a:r>
              <a:rPr lang="en-US" sz="3600" b="1" i="0" baseline="30000" dirty="0">
                <a:solidFill>
                  <a:schemeClr val="bg1"/>
                </a:solidFill>
                <a:effectLst/>
                <a:latin typeface="system-ui"/>
              </a:rPr>
              <a:t>38 </a:t>
            </a:r>
            <a:r>
              <a:rPr lang="en-US" sz="3600" b="0" i="0" dirty="0">
                <a:solidFill>
                  <a:schemeClr val="bg1"/>
                </a:solidFill>
                <a:effectLst/>
                <a:latin typeface="system-ui"/>
              </a:rPr>
              <a:t>And that is what happened. Gideon rose early the next day; he squeezed the fleece and wrung out the dew—a bowlful of water.</a:t>
            </a:r>
            <a:endParaRPr lang="en-US" sz="3200" dirty="0">
              <a:solidFill>
                <a:schemeClr val="bg1"/>
              </a:solidFill>
            </a:endParaRPr>
          </a:p>
        </p:txBody>
      </p:sp>
    </p:spTree>
    <p:extLst>
      <p:ext uri="{BB962C8B-B14F-4D97-AF65-F5344CB8AC3E}">
        <p14:creationId xmlns:p14="http://schemas.microsoft.com/office/powerpoint/2010/main" val="13701243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412F7-3694-CB40-7A40-1E1F1380C07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8516F6D-CAC4-ED5F-1D13-491A0F9AFCC3}"/>
              </a:ext>
            </a:extLst>
          </p:cNvPr>
          <p:cNvPicPr>
            <a:picLocks noChangeAspect="1"/>
          </p:cNvPicPr>
          <p:nvPr/>
        </p:nvPicPr>
        <p:blipFill>
          <a:blip r:embed="rId2"/>
          <a:stretch>
            <a:fillRect/>
          </a:stretch>
        </p:blipFill>
        <p:spPr>
          <a:xfrm>
            <a:off x="0" y="0"/>
            <a:ext cx="12192000" cy="8841790"/>
          </a:xfrm>
          <a:prstGeom prst="rect">
            <a:avLst/>
          </a:prstGeom>
        </p:spPr>
      </p:pic>
      <p:sp>
        <p:nvSpPr>
          <p:cNvPr id="2" name="Title 1">
            <a:extLst>
              <a:ext uri="{FF2B5EF4-FFF2-40B4-BE49-F238E27FC236}">
                <a16:creationId xmlns:a16="http://schemas.microsoft.com/office/drawing/2014/main" id="{2FA3DF91-AA6F-CF9A-633D-D05855D14D6F}"/>
              </a:ext>
            </a:extLst>
          </p:cNvPr>
          <p:cNvSpPr>
            <a:spLocks noGrp="1"/>
          </p:cNvSpPr>
          <p:nvPr>
            <p:ph type="title"/>
          </p:nvPr>
        </p:nvSpPr>
        <p:spPr/>
        <p:txBody>
          <a:bodyPr>
            <a:normAutofit/>
          </a:bodyPr>
          <a:lstStyle/>
          <a:p>
            <a:r>
              <a:rPr lang="en-US" sz="5400" dirty="0">
                <a:solidFill>
                  <a:schemeClr val="bg1"/>
                </a:solidFill>
                <a:latin typeface="Franklin Gothic Demi" panose="020B0703020102020204" pitchFamily="34" charset="0"/>
                <a:ea typeface="Adobe Gothic Std B" panose="020B0800000000000000" pitchFamily="34" charset="-128"/>
              </a:rPr>
              <a:t>II. MIRACLE IN THE FLEECE</a:t>
            </a:r>
          </a:p>
        </p:txBody>
      </p:sp>
      <p:sp>
        <p:nvSpPr>
          <p:cNvPr id="3" name="Content Placeholder 2">
            <a:extLst>
              <a:ext uri="{FF2B5EF4-FFF2-40B4-BE49-F238E27FC236}">
                <a16:creationId xmlns:a16="http://schemas.microsoft.com/office/drawing/2014/main" id="{EC352E3F-69C1-8878-C14F-CE3726D57449}"/>
              </a:ext>
            </a:extLst>
          </p:cNvPr>
          <p:cNvSpPr>
            <a:spLocks noGrp="1"/>
          </p:cNvSpPr>
          <p:nvPr>
            <p:ph idx="1"/>
          </p:nvPr>
        </p:nvSpPr>
        <p:spPr>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pPr marL="0" indent="0">
              <a:buNone/>
            </a:pPr>
            <a:r>
              <a:rPr lang="en-US" sz="3600" dirty="0"/>
              <a:t>Judges 6:36-40</a:t>
            </a:r>
          </a:p>
          <a:p>
            <a:pPr marL="0" indent="0">
              <a:buNone/>
            </a:pPr>
            <a:r>
              <a:rPr lang="en-US" sz="3600" b="1" i="0" baseline="30000" dirty="0">
                <a:solidFill>
                  <a:schemeClr val="bg1"/>
                </a:solidFill>
                <a:effectLst/>
                <a:latin typeface="system-ui"/>
              </a:rPr>
              <a:t>39 </a:t>
            </a:r>
            <a:r>
              <a:rPr lang="en-US" sz="3600" b="0" i="0" dirty="0">
                <a:solidFill>
                  <a:schemeClr val="bg1"/>
                </a:solidFill>
                <a:effectLst/>
                <a:latin typeface="system-ui"/>
              </a:rPr>
              <a:t>Then Gideon said to God, “Do not be angry with me. Let me make just one more request. Allow me one more test with the fleece, but this time make the fleece dry and let the ground be covered with dew.” </a:t>
            </a:r>
            <a:r>
              <a:rPr lang="en-US" sz="3600" b="1" i="0" baseline="30000" dirty="0">
                <a:solidFill>
                  <a:schemeClr val="bg1"/>
                </a:solidFill>
                <a:effectLst/>
                <a:latin typeface="system-ui"/>
              </a:rPr>
              <a:t>40 </a:t>
            </a:r>
            <a:r>
              <a:rPr lang="en-US" sz="3600" b="0" i="0" dirty="0">
                <a:solidFill>
                  <a:schemeClr val="bg1"/>
                </a:solidFill>
                <a:effectLst/>
                <a:latin typeface="system-ui"/>
              </a:rPr>
              <a:t>That night God did so. Only the fleece was dry; all the ground was covered with dew.</a:t>
            </a:r>
            <a:endParaRPr lang="en-US" sz="4400" dirty="0">
              <a:solidFill>
                <a:schemeClr val="bg1"/>
              </a:solidFill>
            </a:endParaRPr>
          </a:p>
        </p:txBody>
      </p:sp>
    </p:spTree>
    <p:extLst>
      <p:ext uri="{BB962C8B-B14F-4D97-AF65-F5344CB8AC3E}">
        <p14:creationId xmlns:p14="http://schemas.microsoft.com/office/powerpoint/2010/main" val="618221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543BA-DE67-9573-3EC8-686B15D9CF0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3109AFE-254D-3ECE-5D50-B91F025EABD2}"/>
              </a:ext>
            </a:extLst>
          </p:cNvPr>
          <p:cNvPicPr>
            <a:picLocks noChangeAspect="1"/>
          </p:cNvPicPr>
          <p:nvPr/>
        </p:nvPicPr>
        <p:blipFill>
          <a:blip r:embed="rId2"/>
          <a:stretch>
            <a:fillRect/>
          </a:stretch>
        </p:blipFill>
        <p:spPr>
          <a:xfrm>
            <a:off x="0" y="0"/>
            <a:ext cx="12192000" cy="8841790"/>
          </a:xfrm>
          <a:prstGeom prst="rect">
            <a:avLst/>
          </a:prstGeom>
        </p:spPr>
      </p:pic>
      <p:sp>
        <p:nvSpPr>
          <p:cNvPr id="2" name="Title 1">
            <a:extLst>
              <a:ext uri="{FF2B5EF4-FFF2-40B4-BE49-F238E27FC236}">
                <a16:creationId xmlns:a16="http://schemas.microsoft.com/office/drawing/2014/main" id="{2FF8C932-CE1F-6602-E162-FF3CAADFB0AC}"/>
              </a:ext>
            </a:extLst>
          </p:cNvPr>
          <p:cNvSpPr>
            <a:spLocks noGrp="1"/>
          </p:cNvSpPr>
          <p:nvPr>
            <p:ph type="title"/>
          </p:nvPr>
        </p:nvSpPr>
        <p:spPr>
          <a:xfrm>
            <a:off x="838199" y="365125"/>
            <a:ext cx="10730501" cy="1325563"/>
          </a:xfrm>
        </p:spPr>
        <p:txBody>
          <a:bodyPr>
            <a:normAutofit/>
          </a:bodyPr>
          <a:lstStyle/>
          <a:p>
            <a:r>
              <a:rPr lang="en-US" sz="5400" dirty="0">
                <a:solidFill>
                  <a:schemeClr val="bg1"/>
                </a:solidFill>
                <a:latin typeface="Franklin Gothic Demi" panose="020B0703020102020204" pitchFamily="34" charset="0"/>
                <a:ea typeface="Adobe Gothic Std B" panose="020B0800000000000000" pitchFamily="34" charset="-128"/>
              </a:rPr>
              <a:t>III. VICTORY FROM THE DECREASE</a:t>
            </a:r>
          </a:p>
        </p:txBody>
      </p:sp>
      <p:sp>
        <p:nvSpPr>
          <p:cNvPr id="3" name="Content Placeholder 2">
            <a:extLst>
              <a:ext uri="{FF2B5EF4-FFF2-40B4-BE49-F238E27FC236}">
                <a16:creationId xmlns:a16="http://schemas.microsoft.com/office/drawing/2014/main" id="{A9D13D71-A6E4-2CD1-CD1D-9BD5965BDB2F}"/>
              </a:ext>
            </a:extLst>
          </p:cNvPr>
          <p:cNvSpPr>
            <a:spLocks noGrp="1"/>
          </p:cNvSpPr>
          <p:nvPr>
            <p:ph idx="1"/>
          </p:nvPr>
        </p:nvSpPr>
        <p:spPr>
          <a:xfrm>
            <a:off x="838200" y="1825624"/>
            <a:ext cx="10515600" cy="4328596"/>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pPr marL="0" indent="0">
              <a:buNone/>
            </a:pPr>
            <a:r>
              <a:rPr lang="en-US" sz="3600" dirty="0"/>
              <a:t>Judges 7:2-4</a:t>
            </a:r>
          </a:p>
          <a:p>
            <a:pPr marL="0" indent="0" algn="l">
              <a:buNone/>
            </a:pPr>
            <a:r>
              <a:rPr lang="en-US" sz="3600" b="1" i="0" baseline="30000" dirty="0">
                <a:solidFill>
                  <a:schemeClr val="bg1"/>
                </a:solidFill>
                <a:effectLst/>
                <a:latin typeface="system-ui"/>
              </a:rPr>
              <a:t>2 </a:t>
            </a:r>
            <a:r>
              <a:rPr lang="en-US" sz="3600" b="0" i="0" dirty="0">
                <a:solidFill>
                  <a:schemeClr val="bg1"/>
                </a:solidFill>
                <a:effectLst/>
                <a:latin typeface="system-ui"/>
              </a:rPr>
              <a:t>The </a:t>
            </a:r>
            <a:r>
              <a:rPr lang="en-US" sz="3600" b="0" i="0" cap="small" dirty="0">
                <a:solidFill>
                  <a:schemeClr val="bg1"/>
                </a:solidFill>
                <a:effectLst/>
                <a:latin typeface="system-ui"/>
              </a:rPr>
              <a:t>Lord</a:t>
            </a:r>
            <a:r>
              <a:rPr lang="en-US" sz="3600" b="0" i="0" dirty="0">
                <a:solidFill>
                  <a:schemeClr val="bg1"/>
                </a:solidFill>
                <a:effectLst/>
                <a:latin typeface="system-ui"/>
              </a:rPr>
              <a:t> said to Gideon, “You have too many men. I cannot deliver Midian into their hands, or Israel would boast against me, ‘My own strength has saved me.’ </a:t>
            </a:r>
            <a:r>
              <a:rPr lang="en-US" sz="3600" b="1" i="0" baseline="30000" dirty="0">
                <a:solidFill>
                  <a:schemeClr val="bg1"/>
                </a:solidFill>
                <a:effectLst/>
                <a:latin typeface="system-ui"/>
              </a:rPr>
              <a:t>3 </a:t>
            </a:r>
            <a:r>
              <a:rPr lang="en-US" sz="3600" b="0" i="0" dirty="0">
                <a:solidFill>
                  <a:schemeClr val="bg1"/>
                </a:solidFill>
                <a:effectLst/>
                <a:latin typeface="system-ui"/>
              </a:rPr>
              <a:t>Now announce to the army, ‘Anyone who trembles with fear may turn back and leave Mount Gilead.’” So twenty-two thousand men left, while ten thousand remained.</a:t>
            </a:r>
          </a:p>
        </p:txBody>
      </p:sp>
    </p:spTree>
    <p:extLst>
      <p:ext uri="{BB962C8B-B14F-4D97-AF65-F5344CB8AC3E}">
        <p14:creationId xmlns:p14="http://schemas.microsoft.com/office/powerpoint/2010/main" val="28678271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22A2C-F5F6-8804-4A92-0F1B9A1E08C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ABA3941-569C-EDFF-0715-5D5294BE3586}"/>
              </a:ext>
            </a:extLst>
          </p:cNvPr>
          <p:cNvPicPr>
            <a:picLocks noChangeAspect="1"/>
          </p:cNvPicPr>
          <p:nvPr/>
        </p:nvPicPr>
        <p:blipFill>
          <a:blip r:embed="rId2"/>
          <a:stretch>
            <a:fillRect/>
          </a:stretch>
        </p:blipFill>
        <p:spPr>
          <a:xfrm>
            <a:off x="0" y="0"/>
            <a:ext cx="12192000" cy="8841790"/>
          </a:xfrm>
          <a:prstGeom prst="rect">
            <a:avLst/>
          </a:prstGeom>
        </p:spPr>
      </p:pic>
      <p:sp>
        <p:nvSpPr>
          <p:cNvPr id="2" name="Title 1">
            <a:extLst>
              <a:ext uri="{FF2B5EF4-FFF2-40B4-BE49-F238E27FC236}">
                <a16:creationId xmlns:a16="http://schemas.microsoft.com/office/drawing/2014/main" id="{DC6C2B48-CCF0-3B66-DC54-692981C40C7D}"/>
              </a:ext>
            </a:extLst>
          </p:cNvPr>
          <p:cNvSpPr>
            <a:spLocks noGrp="1"/>
          </p:cNvSpPr>
          <p:nvPr>
            <p:ph type="title"/>
          </p:nvPr>
        </p:nvSpPr>
        <p:spPr>
          <a:xfrm>
            <a:off x="838199" y="365125"/>
            <a:ext cx="10730501" cy="1325563"/>
          </a:xfrm>
        </p:spPr>
        <p:txBody>
          <a:bodyPr>
            <a:normAutofit/>
          </a:bodyPr>
          <a:lstStyle/>
          <a:p>
            <a:r>
              <a:rPr lang="en-US" sz="5400" dirty="0">
                <a:solidFill>
                  <a:schemeClr val="bg1"/>
                </a:solidFill>
                <a:latin typeface="Franklin Gothic Demi" panose="020B0703020102020204" pitchFamily="34" charset="0"/>
                <a:ea typeface="Adobe Gothic Std B" panose="020B0800000000000000" pitchFamily="34" charset="-128"/>
              </a:rPr>
              <a:t>III. VICTORY FROM THE DECREASE</a:t>
            </a:r>
          </a:p>
        </p:txBody>
      </p:sp>
      <p:sp>
        <p:nvSpPr>
          <p:cNvPr id="3" name="Content Placeholder 2">
            <a:extLst>
              <a:ext uri="{FF2B5EF4-FFF2-40B4-BE49-F238E27FC236}">
                <a16:creationId xmlns:a16="http://schemas.microsoft.com/office/drawing/2014/main" id="{18E8258C-769D-D582-7462-5E037882B496}"/>
              </a:ext>
            </a:extLst>
          </p:cNvPr>
          <p:cNvSpPr>
            <a:spLocks noGrp="1"/>
          </p:cNvSpPr>
          <p:nvPr>
            <p:ph idx="1"/>
          </p:nvPr>
        </p:nvSpPr>
        <p:spPr>
          <a:xfrm>
            <a:off x="838200" y="1825624"/>
            <a:ext cx="10515600" cy="4256677"/>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pPr marL="0" indent="0">
              <a:buNone/>
            </a:pPr>
            <a:r>
              <a:rPr lang="en-US" sz="3600" dirty="0"/>
              <a:t>Judges 7:2-4</a:t>
            </a:r>
          </a:p>
          <a:p>
            <a:pPr marL="0" indent="0" algn="l">
              <a:buNone/>
            </a:pPr>
            <a:r>
              <a:rPr lang="en-US" sz="3600" b="1" i="0" baseline="30000" dirty="0">
                <a:solidFill>
                  <a:schemeClr val="bg1"/>
                </a:solidFill>
                <a:effectLst/>
                <a:latin typeface="system-ui"/>
              </a:rPr>
              <a:t>4 </a:t>
            </a:r>
            <a:r>
              <a:rPr lang="en-US" sz="3600" b="0" i="0" dirty="0">
                <a:solidFill>
                  <a:schemeClr val="bg1"/>
                </a:solidFill>
                <a:effectLst/>
                <a:latin typeface="system-ui"/>
              </a:rPr>
              <a:t>But the </a:t>
            </a:r>
            <a:r>
              <a:rPr lang="en-US" sz="3600" b="0" i="0" cap="small" dirty="0">
                <a:solidFill>
                  <a:schemeClr val="bg1"/>
                </a:solidFill>
                <a:effectLst/>
                <a:latin typeface="system-ui"/>
              </a:rPr>
              <a:t>Lord</a:t>
            </a:r>
            <a:r>
              <a:rPr lang="en-US" sz="3600" b="0" i="0" dirty="0">
                <a:solidFill>
                  <a:schemeClr val="bg1"/>
                </a:solidFill>
                <a:effectLst/>
                <a:latin typeface="system-ui"/>
              </a:rPr>
              <a:t> said to Gideon, “There are still too many men. Take them down to the water, and I will thin them out for you there. If I say, ‘This one shall go with you,’ he shall go; but if I say, ‘This one shall not go with you,’ he shall not go.”</a:t>
            </a:r>
          </a:p>
        </p:txBody>
      </p:sp>
    </p:spTree>
    <p:extLst>
      <p:ext uri="{BB962C8B-B14F-4D97-AF65-F5344CB8AC3E}">
        <p14:creationId xmlns:p14="http://schemas.microsoft.com/office/powerpoint/2010/main" val="7080625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7B14A-C5B1-920A-9D3B-DAF5DC2429A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1C8B09C-E2CD-D6B5-0A90-45F3989BFCAE}"/>
              </a:ext>
            </a:extLst>
          </p:cNvPr>
          <p:cNvPicPr>
            <a:picLocks noChangeAspect="1"/>
          </p:cNvPicPr>
          <p:nvPr/>
        </p:nvPicPr>
        <p:blipFill>
          <a:blip r:embed="rId2"/>
          <a:stretch>
            <a:fillRect/>
          </a:stretch>
        </p:blipFill>
        <p:spPr>
          <a:xfrm>
            <a:off x="0" y="0"/>
            <a:ext cx="12192000" cy="8841790"/>
          </a:xfrm>
          <a:prstGeom prst="rect">
            <a:avLst/>
          </a:prstGeom>
        </p:spPr>
      </p:pic>
      <p:sp>
        <p:nvSpPr>
          <p:cNvPr id="2" name="Title 1">
            <a:extLst>
              <a:ext uri="{FF2B5EF4-FFF2-40B4-BE49-F238E27FC236}">
                <a16:creationId xmlns:a16="http://schemas.microsoft.com/office/drawing/2014/main" id="{6074AEB1-0B9A-AFDC-398F-3FFA0A3A5CB3}"/>
              </a:ext>
            </a:extLst>
          </p:cNvPr>
          <p:cNvSpPr>
            <a:spLocks noGrp="1"/>
          </p:cNvSpPr>
          <p:nvPr>
            <p:ph type="title"/>
          </p:nvPr>
        </p:nvSpPr>
        <p:spPr/>
        <p:txBody>
          <a:bodyPr>
            <a:normAutofit/>
          </a:bodyPr>
          <a:lstStyle/>
          <a:p>
            <a:pPr algn="ctr"/>
            <a:r>
              <a:rPr lang="en-US" sz="5400" dirty="0">
                <a:solidFill>
                  <a:schemeClr val="bg1"/>
                </a:solidFill>
                <a:latin typeface="Franklin Gothic Demi" panose="020B0703020102020204" pitchFamily="34" charset="0"/>
                <a:ea typeface="Adobe Gothic Std B" panose="020B0800000000000000" pitchFamily="34" charset="-128"/>
              </a:rPr>
              <a:t>CONCLUSION</a:t>
            </a:r>
          </a:p>
        </p:txBody>
      </p:sp>
      <p:sp>
        <p:nvSpPr>
          <p:cNvPr id="3" name="Content Placeholder 2">
            <a:extLst>
              <a:ext uri="{FF2B5EF4-FFF2-40B4-BE49-F238E27FC236}">
                <a16:creationId xmlns:a16="http://schemas.microsoft.com/office/drawing/2014/main" id="{9B2FA37E-9935-A3AF-B41D-7900DD1B37DD}"/>
              </a:ext>
            </a:extLst>
          </p:cNvPr>
          <p:cNvSpPr>
            <a:spLocks noGrp="1"/>
          </p:cNvSpPr>
          <p:nvPr>
            <p:ph idx="1"/>
          </p:nvPr>
        </p:nvSpPr>
        <p:spPr>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pPr marL="742950" indent="-742950">
              <a:buAutoNum type="arabicPeriod"/>
            </a:pPr>
            <a:r>
              <a:rPr lang="en-US" sz="3600" dirty="0"/>
              <a:t>With whatever little we have, surrender it in the hands of God, it will surely be a miracle.</a:t>
            </a:r>
          </a:p>
          <a:p>
            <a:pPr marL="0" indent="0">
              <a:buNone/>
            </a:pPr>
            <a:endParaRPr lang="en-US" sz="3600" dirty="0"/>
          </a:p>
          <a:p>
            <a:pPr marL="0" indent="0">
              <a:buNone/>
            </a:pPr>
            <a:r>
              <a:rPr lang="en-US" sz="3600" dirty="0">
                <a:solidFill>
                  <a:schemeClr val="bg1"/>
                </a:solidFill>
              </a:rPr>
              <a:t>2. God can work through what ever little you have.</a:t>
            </a:r>
          </a:p>
          <a:p>
            <a:pPr marL="0" indent="0">
              <a:buNone/>
            </a:pPr>
            <a:endParaRPr lang="en-US" sz="3600" dirty="0">
              <a:solidFill>
                <a:schemeClr val="bg1"/>
              </a:solidFill>
            </a:endParaRPr>
          </a:p>
          <a:p>
            <a:pPr marL="0" indent="0">
              <a:buNone/>
            </a:pPr>
            <a:r>
              <a:rPr lang="en-US" sz="3600" dirty="0">
                <a:solidFill>
                  <a:schemeClr val="bg1"/>
                </a:solidFill>
              </a:rPr>
              <a:t>3. Our limitations are God’s entry point </a:t>
            </a:r>
            <a:r>
              <a:rPr lang="en-US" sz="3600" dirty="0" err="1">
                <a:solidFill>
                  <a:schemeClr val="bg1"/>
                </a:solidFill>
              </a:rPr>
              <a:t>workin</a:t>
            </a:r>
            <a:r>
              <a:rPr lang="en-US" sz="3600" dirty="0">
                <a:solidFill>
                  <a:schemeClr val="bg1"/>
                </a:solidFill>
              </a:rPr>
              <a:t> his limitless power in us.</a:t>
            </a:r>
            <a:endParaRPr lang="en-US" sz="3200" dirty="0">
              <a:solidFill>
                <a:schemeClr val="bg1"/>
              </a:solidFill>
            </a:endParaRPr>
          </a:p>
        </p:txBody>
      </p:sp>
    </p:spTree>
    <p:extLst>
      <p:ext uri="{BB962C8B-B14F-4D97-AF65-F5344CB8AC3E}">
        <p14:creationId xmlns:p14="http://schemas.microsoft.com/office/powerpoint/2010/main" val="26499395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5F42400F751DC459BABF85935270B35" ma:contentTypeVersion="5" ma:contentTypeDescription="Create a new document." ma:contentTypeScope="" ma:versionID="e2c4e55a5d279f5c869a00a0bb77fede">
  <xsd:schema xmlns:xsd="http://www.w3.org/2001/XMLSchema" xmlns:xs="http://www.w3.org/2001/XMLSchema" xmlns:p="http://schemas.microsoft.com/office/2006/metadata/properties" xmlns:ns3="92b2ed86-4fc8-4d3b-bc45-208a9f1bd63e" targetNamespace="http://schemas.microsoft.com/office/2006/metadata/properties" ma:root="true" ma:fieldsID="270f935dd42736d2fb87e5a2fdd583c9" ns3:_="">
    <xsd:import namespace="92b2ed86-4fc8-4d3b-bc45-208a9f1bd63e"/>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b2ed86-4fc8-4d3b-bc45-208a9f1bd63e"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C3BDF97-04EB-43E4-B2F5-BD6EF25F4E9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2b2ed86-4fc8-4d3b-bc45-208a9f1bd6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CDD4FA1-EDB6-49B4-A36C-475F2B9EEBB8}">
  <ds:schemaRefs>
    <ds:schemaRef ds:uri="http://schemas.microsoft.com/sharepoint/v3/contenttype/forms"/>
  </ds:schemaRefs>
</ds:datastoreItem>
</file>

<file path=customXml/itemProps3.xml><?xml version="1.0" encoding="utf-8"?>
<ds:datastoreItem xmlns:ds="http://schemas.openxmlformats.org/officeDocument/2006/customXml" ds:itemID="{9447F3AD-6BE6-4ED4-AC40-F5F917775059}">
  <ds:schemaRefs>
    <ds:schemaRef ds:uri="92b2ed86-4fc8-4d3b-bc45-208a9f1bd63e"/>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116</TotalTime>
  <Words>463</Words>
  <Application>Microsoft Office PowerPoint</Application>
  <PresentationFormat>Widescreen</PresentationFormat>
  <Paragraphs>26</Paragraphs>
  <Slides>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Adobe Heiti Std R</vt:lpstr>
      <vt:lpstr>Arial</vt:lpstr>
      <vt:lpstr>Bodoni MT Black</vt:lpstr>
      <vt:lpstr>Calibri</vt:lpstr>
      <vt:lpstr>Calibri Light</vt:lpstr>
      <vt:lpstr>Franklin Gothic Demi</vt:lpstr>
      <vt:lpstr>system-ui</vt:lpstr>
      <vt:lpstr>Office Theme</vt:lpstr>
      <vt:lpstr>PowerPoint Presentation</vt:lpstr>
      <vt:lpstr>Judges 6:12 </vt:lpstr>
      <vt:lpstr>Called to be  Victorious</vt:lpstr>
      <vt:lpstr>I. CHOSEN AMONG THE LEAST</vt:lpstr>
      <vt:lpstr>II. MIRACLE IN THE FLEECE</vt:lpstr>
      <vt:lpstr>II. MIRACLE IN THE FLEECE</vt:lpstr>
      <vt:lpstr>III. VICTORY FROM THE DECREASE</vt:lpstr>
      <vt:lpstr>III. VICTORY FROM THE DECREASE</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aldrin p. velasco</dc:creator>
  <cp:lastModifiedBy>aldrin p. velasco</cp:lastModifiedBy>
  <cp:revision>2</cp:revision>
  <dcterms:created xsi:type="dcterms:W3CDTF">2025-07-19T09:47:22Z</dcterms:created>
  <dcterms:modified xsi:type="dcterms:W3CDTF">2025-07-19T11:43:32Z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0x010100F5F42400F751DC459BABF85935270B35</vt:lpwstr>
  </property>
</Properties>
</file>